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C7ACBC1-7FA9-5E99-E9FA-96E9ECB343F3}" v="2" dt="2020-04-22T15:43:06.603"/>
    <p1510:client id="{FE26ED0D-82A0-E440-99EC-7127AD9CC6C1}" v="32" dt="2020-04-22T16:15:45.03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854" autoAdjust="0"/>
    <p:restoredTop sz="94660"/>
  </p:normalViewPr>
  <p:slideViewPr>
    <p:cSldViewPr snapToGrid="0">
      <p:cViewPr varScale="1">
        <p:scale>
          <a:sx n="73" d="100"/>
          <a:sy n="73" d="100"/>
        </p:scale>
        <p:origin x="99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presProps" Target="presProps.xml"/><Relationship Id="rId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nja Salo" userId="b8ae1ffb-7857-41a8-8080-b808c31096ee" providerId="ADAL" clId="{FE26ED0D-82A0-E440-99EC-7127AD9CC6C1}"/>
    <pc:docChg chg="undo custSel modSld">
      <pc:chgData name="Ronja Salo" userId="b8ae1ffb-7857-41a8-8080-b808c31096ee" providerId="ADAL" clId="{FE26ED0D-82A0-E440-99EC-7127AD9CC6C1}" dt="2020-04-22T16:15:45.035" v="264" actId="167"/>
      <pc:docMkLst>
        <pc:docMk/>
      </pc:docMkLst>
      <pc:sldChg chg="addSp delSp modSp">
        <pc:chgData name="Ronja Salo" userId="b8ae1ffb-7857-41a8-8080-b808c31096ee" providerId="ADAL" clId="{FE26ED0D-82A0-E440-99EC-7127AD9CC6C1}" dt="2020-04-22T16:15:45.035" v="264" actId="167"/>
        <pc:sldMkLst>
          <pc:docMk/>
          <pc:sldMk cId="782385677" sldId="256"/>
        </pc:sldMkLst>
        <pc:spChg chg="mod">
          <ac:chgData name="Ronja Salo" userId="b8ae1ffb-7857-41a8-8080-b808c31096ee" providerId="ADAL" clId="{FE26ED0D-82A0-E440-99EC-7127AD9CC6C1}" dt="2020-04-20T12:07:52.195" v="136" actId="20577"/>
          <ac:spMkLst>
            <pc:docMk/>
            <pc:sldMk cId="782385677" sldId="256"/>
            <ac:spMk id="2" creationId="{00000000-0000-0000-0000-000000000000}"/>
          </ac:spMkLst>
        </pc:spChg>
        <pc:spChg chg="mod">
          <ac:chgData name="Ronja Salo" userId="b8ae1ffb-7857-41a8-8080-b808c31096ee" providerId="ADAL" clId="{FE26ED0D-82A0-E440-99EC-7127AD9CC6C1}" dt="2020-04-20T12:07:52.805" v="137" actId="20577"/>
          <ac:spMkLst>
            <pc:docMk/>
            <pc:sldMk cId="782385677" sldId="256"/>
            <ac:spMk id="3" creationId="{00000000-0000-0000-0000-000000000000}"/>
          </ac:spMkLst>
        </pc:spChg>
        <pc:spChg chg="add del mod">
          <ac:chgData name="Ronja Salo" userId="b8ae1ffb-7857-41a8-8080-b808c31096ee" providerId="ADAL" clId="{FE26ED0D-82A0-E440-99EC-7127AD9CC6C1}" dt="2020-04-22T16:14:59.290" v="259" actId="478"/>
          <ac:spMkLst>
            <pc:docMk/>
            <pc:sldMk cId="782385677" sldId="256"/>
            <ac:spMk id="4" creationId="{027BF390-DD2E-C844-83DF-C65EBE4C00E6}"/>
          </ac:spMkLst>
        </pc:spChg>
        <pc:spChg chg="add mod">
          <ac:chgData name="Ronja Salo" userId="b8ae1ffb-7857-41a8-8080-b808c31096ee" providerId="ADAL" clId="{FE26ED0D-82A0-E440-99EC-7127AD9CC6C1}" dt="2020-04-20T12:01:16.781" v="30" actId="1076"/>
          <ac:spMkLst>
            <pc:docMk/>
            <pc:sldMk cId="782385677" sldId="256"/>
            <ac:spMk id="5" creationId="{05EA17A3-AB0D-CF48-8D66-2A087702EE28}"/>
          </ac:spMkLst>
        </pc:spChg>
        <pc:spChg chg="add del mod">
          <ac:chgData name="Ronja Salo" userId="b8ae1ffb-7857-41a8-8080-b808c31096ee" providerId="ADAL" clId="{FE26ED0D-82A0-E440-99EC-7127AD9CC6C1}" dt="2020-04-06T09:28:16.121" v="15" actId="478"/>
          <ac:spMkLst>
            <pc:docMk/>
            <pc:sldMk cId="782385677" sldId="256"/>
            <ac:spMk id="5" creationId="{7CFDAF21-CC88-EF44-A84A-DCDCA1549D09}"/>
          </ac:spMkLst>
        </pc:spChg>
        <pc:spChg chg="add del mod">
          <ac:chgData name="Ronja Salo" userId="b8ae1ffb-7857-41a8-8080-b808c31096ee" providerId="ADAL" clId="{FE26ED0D-82A0-E440-99EC-7127AD9CC6C1}" dt="2020-04-22T16:11:41.738" v="154"/>
          <ac:spMkLst>
            <pc:docMk/>
            <pc:sldMk cId="782385677" sldId="256"/>
            <ac:spMk id="6" creationId="{5E5AA417-D981-F94B-BC81-D42410876A0E}"/>
          </ac:spMkLst>
        </pc:spChg>
        <pc:spChg chg="add mod">
          <ac:chgData name="Ronja Salo" userId="b8ae1ffb-7857-41a8-8080-b808c31096ee" providerId="ADAL" clId="{FE26ED0D-82A0-E440-99EC-7127AD9CC6C1}" dt="2020-04-20T12:01:10.175" v="28" actId="1076"/>
          <ac:spMkLst>
            <pc:docMk/>
            <pc:sldMk cId="782385677" sldId="256"/>
            <ac:spMk id="7" creationId="{69484A45-6C92-CE48-A299-F2844ED0A91B}"/>
          </ac:spMkLst>
        </pc:spChg>
        <pc:spChg chg="add del">
          <ac:chgData name="Ronja Salo" userId="b8ae1ffb-7857-41a8-8080-b808c31096ee" providerId="ADAL" clId="{FE26ED0D-82A0-E440-99EC-7127AD9CC6C1}" dt="2020-04-20T12:00:08.967" v="23" actId="478"/>
          <ac:spMkLst>
            <pc:docMk/>
            <pc:sldMk cId="782385677" sldId="256"/>
            <ac:spMk id="8" creationId="{B259290B-A8E0-914B-BEB9-4A8DC7F05CCB}"/>
          </ac:spMkLst>
        </pc:spChg>
        <pc:spChg chg="add del mod">
          <ac:chgData name="Ronja Salo" userId="b8ae1ffb-7857-41a8-8080-b808c31096ee" providerId="ADAL" clId="{FE26ED0D-82A0-E440-99EC-7127AD9CC6C1}" dt="2020-04-20T12:07:27.703" v="130"/>
          <ac:spMkLst>
            <pc:docMk/>
            <pc:sldMk cId="782385677" sldId="256"/>
            <ac:spMk id="9" creationId="{EEFE48BE-E8EE-D642-AEF9-8423FC2ECE8B}"/>
          </ac:spMkLst>
        </pc:spChg>
        <pc:spChg chg="add del mod">
          <ac:chgData name="Ronja Salo" userId="b8ae1ffb-7857-41a8-8080-b808c31096ee" providerId="ADAL" clId="{FE26ED0D-82A0-E440-99EC-7127AD9CC6C1}" dt="2020-04-20T12:07:27.450" v="128"/>
          <ac:spMkLst>
            <pc:docMk/>
            <pc:sldMk cId="782385677" sldId="256"/>
            <ac:spMk id="10" creationId="{D530F181-7000-E14A-AB35-228E72CA08CF}"/>
          </ac:spMkLst>
        </pc:spChg>
        <pc:spChg chg="add del mod">
          <ac:chgData name="Ronja Salo" userId="b8ae1ffb-7857-41a8-8080-b808c31096ee" providerId="ADAL" clId="{FE26ED0D-82A0-E440-99EC-7127AD9CC6C1}" dt="2020-04-20T12:07:27.447" v="126"/>
          <ac:spMkLst>
            <pc:docMk/>
            <pc:sldMk cId="782385677" sldId="256"/>
            <ac:spMk id="11" creationId="{0BFB556F-02A4-7345-AB7D-C1721F40205A}"/>
          </ac:spMkLst>
        </pc:spChg>
        <pc:spChg chg="add del mod">
          <ac:chgData name="Ronja Salo" userId="b8ae1ffb-7857-41a8-8080-b808c31096ee" providerId="ADAL" clId="{FE26ED0D-82A0-E440-99EC-7127AD9CC6C1}" dt="2020-04-22T16:15:00.403" v="260" actId="478"/>
          <ac:spMkLst>
            <pc:docMk/>
            <pc:sldMk cId="782385677" sldId="256"/>
            <ac:spMk id="11" creationId="{B9F495F4-81A7-9242-9A95-AA41A35FAB02}"/>
          </ac:spMkLst>
        </pc:spChg>
        <pc:spChg chg="add mod">
          <ac:chgData name="Ronja Salo" userId="b8ae1ffb-7857-41a8-8080-b808c31096ee" providerId="ADAL" clId="{FE26ED0D-82A0-E440-99EC-7127AD9CC6C1}" dt="2020-04-20T12:11:09.583" v="143" actId="1076"/>
          <ac:spMkLst>
            <pc:docMk/>
            <pc:sldMk cId="782385677" sldId="256"/>
            <ac:spMk id="13" creationId="{F1CDBFC6-1583-1C40-88E9-300FA98932C9}"/>
          </ac:spMkLst>
        </pc:spChg>
        <pc:spChg chg="add del mod">
          <ac:chgData name="Ronja Salo" userId="b8ae1ffb-7857-41a8-8080-b808c31096ee" providerId="ADAL" clId="{FE26ED0D-82A0-E440-99EC-7127AD9CC6C1}" dt="2020-04-22T16:15:03.130" v="262" actId="478"/>
          <ac:spMkLst>
            <pc:docMk/>
            <pc:sldMk cId="782385677" sldId="256"/>
            <ac:spMk id="14" creationId="{7734F839-7CC4-BC41-B971-316306E42EA5}"/>
          </ac:spMkLst>
        </pc:spChg>
        <pc:picChg chg="add del mod modCrop">
          <ac:chgData name="Ronja Salo" userId="b8ae1ffb-7857-41a8-8080-b808c31096ee" providerId="ADAL" clId="{FE26ED0D-82A0-E440-99EC-7127AD9CC6C1}" dt="2020-04-20T12:07:14.735" v="120" actId="478"/>
          <ac:picMkLst>
            <pc:docMk/>
            <pc:sldMk cId="782385677" sldId="256"/>
            <ac:picMk id="4" creationId="{DA42EA88-5608-0448-99BD-8C3D8DEC3C7F}"/>
          </ac:picMkLst>
        </pc:picChg>
        <pc:picChg chg="add del mod">
          <ac:chgData name="Ronja Salo" userId="b8ae1ffb-7857-41a8-8080-b808c31096ee" providerId="ADAL" clId="{FE26ED0D-82A0-E440-99EC-7127AD9CC6C1}" dt="2020-04-22T16:14:54.748" v="258" actId="478"/>
          <ac:picMkLst>
            <pc:docMk/>
            <pc:sldMk cId="782385677" sldId="256"/>
            <ac:picMk id="9" creationId="{7E571387-818D-CC4D-9747-11195ABAAF71}"/>
          </ac:picMkLst>
        </pc:picChg>
        <pc:picChg chg="add mod">
          <ac:chgData name="Ronja Salo" userId="b8ae1ffb-7857-41a8-8080-b808c31096ee" providerId="ADAL" clId="{FE26ED0D-82A0-E440-99EC-7127AD9CC6C1}" dt="2020-04-22T16:15:45.035" v="264" actId="167"/>
          <ac:picMkLst>
            <pc:docMk/>
            <pc:sldMk cId="782385677" sldId="256"/>
            <ac:picMk id="10" creationId="{BF2D480A-1346-1E47-B6E9-1ECFE4504A61}"/>
          </ac:picMkLst>
        </pc:picChg>
        <pc:picChg chg="add del mod">
          <ac:chgData name="Ronja Salo" userId="b8ae1ffb-7857-41a8-8080-b808c31096ee" providerId="ADAL" clId="{FE26ED0D-82A0-E440-99EC-7127AD9CC6C1}" dt="2020-04-22T16:10:09.900" v="144" actId="478"/>
          <ac:picMkLst>
            <pc:docMk/>
            <pc:sldMk cId="782385677" sldId="256"/>
            <ac:picMk id="12" creationId="{02F9E159-9283-274A-9ED2-1EC06AFA81E3}"/>
          </ac:picMkLst>
        </pc:picChg>
        <pc:inkChg chg="add del">
          <ac:chgData name="Ronja Salo" userId="b8ae1ffb-7857-41a8-8080-b808c31096ee" providerId="ADAL" clId="{FE26ED0D-82A0-E440-99EC-7127AD9CC6C1}" dt="2020-04-06T09:26:24.311" v="5" actId="9405"/>
          <ac:inkMkLst>
            <pc:docMk/>
            <pc:sldMk cId="782385677" sldId="256"/>
            <ac:inkMk id="6" creationId="{5AFD2D6F-BC78-DF40-8720-20379CC72616}"/>
          </ac:inkMkLst>
        </pc:inkChg>
      </pc:sldChg>
    </pc:docChg>
  </pc:docChgLst>
  <pc:docChgLst>
    <pc:chgData name="Sara Vikman" userId="S::sara.vikman@tuni.fi::117a30ae-5588-4129-bab8-504205e61c96" providerId="AD" clId="Web-{7C7ACBC1-7FA9-5E99-E9FA-96E9ECB343F3}"/>
    <pc:docChg chg="modSld">
      <pc:chgData name="Sara Vikman" userId="S::sara.vikman@tuni.fi::117a30ae-5588-4129-bab8-504205e61c96" providerId="AD" clId="Web-{7C7ACBC1-7FA9-5E99-E9FA-96E9ECB343F3}" dt="2020-04-22T15:43:06.509" v="1"/>
      <pc:docMkLst>
        <pc:docMk/>
      </pc:docMkLst>
      <pc:sldChg chg="addSp delSp">
        <pc:chgData name="Sara Vikman" userId="S::sara.vikman@tuni.fi::117a30ae-5588-4129-bab8-504205e61c96" providerId="AD" clId="Web-{7C7ACBC1-7FA9-5E99-E9FA-96E9ECB343F3}" dt="2020-04-22T15:43:06.509" v="1"/>
        <pc:sldMkLst>
          <pc:docMk/>
          <pc:sldMk cId="782385677" sldId="256"/>
        </pc:sldMkLst>
        <pc:picChg chg="add del">
          <ac:chgData name="Sara Vikman" userId="S::sara.vikman@tuni.fi::117a30ae-5588-4129-bab8-504205e61c96" providerId="AD" clId="Web-{7C7ACBC1-7FA9-5E99-E9FA-96E9ECB343F3}" dt="2020-04-22T15:43:06.509" v="1"/>
          <ac:picMkLst>
            <pc:docMk/>
            <pc:sldMk cId="782385677" sldId="256"/>
            <ac:picMk id="12" creationId="{02F9E159-9283-274A-9ED2-1EC06AFA81E3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23.4.2020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224435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23.4.2020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120343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23.4.2020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064553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23.4.2020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18757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23.4.2020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257720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23.4.2020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683715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23.4.2020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343650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23.4.2020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38764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23.4.2020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836157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23.4.2020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27074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23.4.2020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399815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2ABAE3-D89C-4001-9AEC-5083F82B749C}" type="datetimeFigureOut">
              <a:rPr lang="fi-FI" smtClean="0"/>
              <a:t>23.4.2020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34520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>
            <a:extLst>
              <a:ext uri="{FF2B5EF4-FFF2-40B4-BE49-F238E27FC236}">
                <a16:creationId xmlns:a16="http://schemas.microsoft.com/office/drawing/2014/main" id="{BF2D480A-1346-1E47-B6E9-1ECFE4504A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 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/>
              <a:t> </a:t>
            </a:r>
          </a:p>
        </p:txBody>
      </p:sp>
      <p:sp>
        <p:nvSpPr>
          <p:cNvPr id="5" name="Ellipsi 4">
            <a:extLst>
              <a:ext uri="{FF2B5EF4-FFF2-40B4-BE49-F238E27FC236}">
                <a16:creationId xmlns:a16="http://schemas.microsoft.com/office/drawing/2014/main" id="{05EA17A3-AB0D-CF48-8D66-2A087702EE28}"/>
              </a:ext>
            </a:extLst>
          </p:cNvPr>
          <p:cNvSpPr/>
          <p:nvPr/>
        </p:nvSpPr>
        <p:spPr>
          <a:xfrm>
            <a:off x="237068" y="4989688"/>
            <a:ext cx="112888" cy="12417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" name="Ellipsi 5">
            <a:extLst>
              <a:ext uri="{FF2B5EF4-FFF2-40B4-BE49-F238E27FC236}">
                <a16:creationId xmlns:a16="http://schemas.microsoft.com/office/drawing/2014/main" id="{5E5AA417-D981-F94B-BC81-D42410876A0E}"/>
              </a:ext>
            </a:extLst>
          </p:cNvPr>
          <p:cNvSpPr/>
          <p:nvPr/>
        </p:nvSpPr>
        <p:spPr>
          <a:xfrm>
            <a:off x="237068" y="5599288"/>
            <a:ext cx="112888" cy="124178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" name="Ellipsi 6">
            <a:extLst>
              <a:ext uri="{FF2B5EF4-FFF2-40B4-BE49-F238E27FC236}">
                <a16:creationId xmlns:a16="http://schemas.microsoft.com/office/drawing/2014/main" id="{69484A45-6C92-CE48-A299-F2844ED0A91B}"/>
              </a:ext>
            </a:extLst>
          </p:cNvPr>
          <p:cNvSpPr/>
          <p:nvPr/>
        </p:nvSpPr>
        <p:spPr>
          <a:xfrm>
            <a:off x="237068" y="6197600"/>
            <a:ext cx="112888" cy="124178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3" name="Ellipsi 12">
            <a:extLst>
              <a:ext uri="{FF2B5EF4-FFF2-40B4-BE49-F238E27FC236}">
                <a16:creationId xmlns:a16="http://schemas.microsoft.com/office/drawing/2014/main" id="{F1CDBFC6-1583-1C40-88E9-300FA98932C9}"/>
              </a:ext>
            </a:extLst>
          </p:cNvPr>
          <p:cNvSpPr/>
          <p:nvPr/>
        </p:nvSpPr>
        <p:spPr>
          <a:xfrm flipH="1">
            <a:off x="237068" y="4984044"/>
            <a:ext cx="112888" cy="12417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823856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</Words>
  <Application>Microsoft Office PowerPoint</Application>
  <PresentationFormat>Widescreen</PresentationFormat>
  <Paragraphs>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Office-teema</vt:lpstr>
      <vt:lpstr>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Miia Collanus (TAU)</dc:creator>
  <cp:lastModifiedBy>Miia Collanus (TAU)</cp:lastModifiedBy>
  <cp:revision>4</cp:revision>
  <dcterms:created xsi:type="dcterms:W3CDTF">2020-04-06T09:23:07Z</dcterms:created>
  <dcterms:modified xsi:type="dcterms:W3CDTF">2020-04-23T11:01:25Z</dcterms:modified>
</cp:coreProperties>
</file>